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6" r:id="rId3"/>
    <p:sldId id="258" r:id="rId4"/>
    <p:sldId id="259" r:id="rId5"/>
    <p:sldId id="262" r:id="rId6"/>
    <p:sldId id="260" r:id="rId7"/>
    <p:sldId id="261" r:id="rId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85" d="100"/>
          <a:sy n="85" d="100"/>
        </p:scale>
        <p:origin x="547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CD7D2B-79FE-4E33-A820-73F909FABD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D1BE5A8-92A8-423A-9360-2E54DAFE58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60959B9-A5C2-4EE2-A23D-67E2C64D74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3EDF1A-C59B-43BB-A644-2AD4DEEF52D7}" type="datetimeFigureOut">
              <a:rPr lang="ko-KR" altLang="en-US" smtClean="0"/>
              <a:t>2021-08-10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7B974A9-9746-46DA-9235-6C9E89447E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C32E2CB-8484-4FD3-862A-FE31A5EA6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250B4-AB04-4364-85F3-834BCA7763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63421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F864FC-0A78-4B8A-9C4F-4E81B573F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90F197E-05C3-4DAE-9303-F5CB75221E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FB9DCA9-0036-4F6B-B218-46DF4C15E2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3EDF1A-C59B-43BB-A644-2AD4DEEF52D7}" type="datetimeFigureOut">
              <a:rPr lang="ko-KR" altLang="en-US" smtClean="0"/>
              <a:t>2021-08-10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DAD4FF5-0936-4F25-88DE-4D6DC6CB88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4BB4BC3-BBBD-46F2-9925-A5931949F1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250B4-AB04-4364-85F3-834BCA7763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39674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B3BACB8-1A89-42F4-ACCF-5F6AD8AA1E4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3BF056C-5578-4EE7-85A2-50A393F3AB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193A225-651B-4140-A3B6-2D06BD8F78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3EDF1A-C59B-43BB-A644-2AD4DEEF52D7}" type="datetimeFigureOut">
              <a:rPr lang="ko-KR" altLang="en-US" smtClean="0"/>
              <a:t>2021-08-10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54D8953-D8A9-486C-9A20-862CD05CB3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0AD1095-5CCB-4A7F-A7E1-29F4F814FF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250B4-AB04-4364-85F3-834BCA7763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88948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9D6049-685C-4D2F-8205-1790CB14A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1EE5AF5-6657-4165-A792-AA49F8F117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7A94748-1BDF-4061-B128-7DE09B6E33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3EDF1A-C59B-43BB-A644-2AD4DEEF52D7}" type="datetimeFigureOut">
              <a:rPr lang="ko-KR" altLang="en-US" smtClean="0"/>
              <a:t>2021-08-10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AA8D8FE-9562-473D-9E1A-D1EF0FB51C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7D2FE87-4AB2-41F8-A69E-2AA0CEE37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250B4-AB04-4364-85F3-834BCA7763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13859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4DB318-9C60-4FDA-8607-9F98699CF1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4259679-D09D-490D-AB1A-2BC4B43E7F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424390C-F44C-466F-A7A7-318987D97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3EDF1A-C59B-43BB-A644-2AD4DEEF52D7}" type="datetimeFigureOut">
              <a:rPr lang="ko-KR" altLang="en-US" smtClean="0"/>
              <a:t>2021-08-10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781450-23C9-4212-A184-1194D03B3C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A74A6DF-12F6-4F85-88C8-35B0ECD70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250B4-AB04-4364-85F3-834BCA7763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01424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3F3796-C778-430F-B242-1AC1E5923A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D0C7012-AE49-4FD4-BE93-FDACBACC02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F4442FD-F503-4890-A27F-17C2BDFDC2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5856FFA-4897-493D-815B-FD8AD60872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3EDF1A-C59B-43BB-A644-2AD4DEEF52D7}" type="datetimeFigureOut">
              <a:rPr lang="ko-KR" altLang="en-US" smtClean="0"/>
              <a:t>2021-08-10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4336ABE-F870-4640-9A79-6C18FE4137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81A694D-C7B2-4665-9967-728B17518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250B4-AB04-4364-85F3-834BCA7763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08987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A24B7C-513F-4682-94E5-88AB5B07C0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791517C-4429-466E-859B-08E1431743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19AE21B-4B02-4320-8A55-D17F1FF726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F7EC1DE-2402-46B5-8F78-7B45B3ACE9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CDB4712-B33A-4EBD-BE38-E746B5CF009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A1DE7A9-9FF5-444C-9C05-714968E1B2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3EDF1A-C59B-43BB-A644-2AD4DEEF52D7}" type="datetimeFigureOut">
              <a:rPr lang="ko-KR" altLang="en-US" smtClean="0"/>
              <a:t>2021-08-10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ED3994A-1BB4-499D-A811-1D3C8D14C1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D36B93B-FACD-4A36-B71A-BB483C13D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250B4-AB04-4364-85F3-834BCA7763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37642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D8057E-1E2A-416B-9A3B-3E17079DA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7AB955F-14A9-40F2-A311-4D830A065E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3EDF1A-C59B-43BB-A644-2AD4DEEF52D7}" type="datetimeFigureOut">
              <a:rPr lang="ko-KR" altLang="en-US" smtClean="0"/>
              <a:t>2021-08-10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DE29625-190C-4ECB-84F9-DD96DCB0B0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1D582A1-5D95-4D88-9C58-50E75464F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250B4-AB04-4364-85F3-834BCA7763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80970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DEE28DA-A12F-4177-B715-B54668D637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3EDF1A-C59B-43BB-A644-2AD4DEEF52D7}" type="datetimeFigureOut">
              <a:rPr lang="ko-KR" altLang="en-US" smtClean="0"/>
              <a:t>2021-08-10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E744E6C-D05D-465F-A0C9-96B42B1B46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D063CDD-E266-4769-A439-C32F2BCAF3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250B4-AB04-4364-85F3-834BCA7763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51817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7BC5F5-4762-4D1A-9CBA-AB1D658359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CC376BB-42FE-4FE9-87BD-FB42AB91FC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34E549A-7E8B-443F-A7DB-3EB28CFFED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6184C19-3D6E-446C-81AA-26E00BF8F2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3EDF1A-C59B-43BB-A644-2AD4DEEF52D7}" type="datetimeFigureOut">
              <a:rPr lang="ko-KR" altLang="en-US" smtClean="0"/>
              <a:t>2021-08-10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506AFE4-D6AE-4523-A0D6-EDA614B1A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9609A06-B194-45E7-A086-36931EF45F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250B4-AB04-4364-85F3-834BCA7763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29229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C98BB0-3167-45E4-B58E-4CE5F1297C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72D5E83-BECE-44B0-8F99-522AF63E80F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7DB4FDA-38B2-4724-A185-8E76533FF0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E5B6EA4-8FEF-405D-9C2F-2FE89B6DA6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3EDF1A-C59B-43BB-A644-2AD4DEEF52D7}" type="datetimeFigureOut">
              <a:rPr lang="ko-KR" altLang="en-US" smtClean="0"/>
              <a:t>2021-08-10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D611015-81DA-4C8B-928E-304CE56AF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44BE53D-8A51-4F4A-860D-B56B778CB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250B4-AB04-4364-85F3-834BCA7763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8430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152DA02-E63C-4888-9A33-CF3450EE4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95459DB-9CF9-47F0-8DF5-D7A7A575B7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1DD9F75-0DE5-41EF-BDD1-D29CCE3CFB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3EDF1A-C59B-43BB-A644-2AD4DEEF52D7}" type="datetimeFigureOut">
              <a:rPr lang="ko-KR" altLang="en-US" smtClean="0"/>
              <a:t>2021-08-10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305382F-A67D-4B46-B097-3DA4C3DCAA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1EAD102-E04F-4578-9639-EEF6C57DAF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2250B4-AB04-4364-85F3-834BCA7763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17701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8962595D-5C66-4251-8B1C-54E5C3B0BF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7786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4095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대지, 실외, 벽돌이(가) 표시된 사진&#10;&#10;자동 생성된 설명">
            <a:extLst>
              <a:ext uri="{FF2B5EF4-FFF2-40B4-BE49-F238E27FC236}">
                <a16:creationId xmlns:a16="http://schemas.microsoft.com/office/drawing/2014/main" id="{421FFAF8-ABE3-43A0-B5DF-BAEB5EE140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2205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8206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6CEFC98-33FB-4FFB-9C8B-BC7DA3F191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7913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7141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27DCF184-D8DE-422A-AA91-BE013B3397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8056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9110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A951555-5DEF-4614-8240-01B5AA029D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019" y="0"/>
            <a:ext cx="117839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0299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A6A40863-0A83-4251-A833-C1EA8FB89B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833179" cy="68580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7544A466-C514-4D42-BDAA-5CE6F99C80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4654" y="0"/>
            <a:ext cx="7017346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6672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8040252-4DF0-4980-A811-FC6C431504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583062" cy="6858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28AC9A5-B88A-4181-A6FF-0B98478758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1239" y="410035"/>
            <a:ext cx="3038475" cy="332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2168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0</Words>
  <Application>Microsoft Office PowerPoint</Application>
  <PresentationFormat>와이드스크린</PresentationFormat>
  <Paragraphs>0</Paragraphs>
  <Slides>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0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허 신영</dc:creator>
  <cp:lastModifiedBy>허 신영</cp:lastModifiedBy>
  <cp:revision>2</cp:revision>
  <dcterms:created xsi:type="dcterms:W3CDTF">2021-06-24T07:28:25Z</dcterms:created>
  <dcterms:modified xsi:type="dcterms:W3CDTF">2021-08-10T07:55:30Z</dcterms:modified>
</cp:coreProperties>
</file>